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8" r:id="rId2"/>
    <p:sldId id="264" r:id="rId3"/>
    <p:sldId id="274" r:id="rId4"/>
    <p:sldId id="276" r:id="rId5"/>
    <p:sldId id="256" r:id="rId6"/>
    <p:sldId id="268" r:id="rId7"/>
    <p:sldId id="259" r:id="rId8"/>
    <p:sldId id="267" r:id="rId9"/>
    <p:sldId id="265" r:id="rId10"/>
    <p:sldId id="260" r:id="rId11"/>
    <p:sldId id="270" r:id="rId12"/>
    <p:sldId id="271" r:id="rId13"/>
    <p:sldId id="273" r:id="rId14"/>
    <p:sldId id="277" r:id="rId15"/>
    <p:sldId id="27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4EE42-3E2F-49A4-8837-065C140229F9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D0DC5-D880-4672-B675-F8544F120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EF29A-5130-4908-B986-5EEE142C380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5117-82A0-472D-BD9B-B2FA39B19514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97A5-7B1D-4A80-B32F-9CC3A1C48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5117-82A0-472D-BD9B-B2FA39B19514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97A5-7B1D-4A80-B32F-9CC3A1C48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5117-82A0-472D-BD9B-B2FA39B19514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97A5-7B1D-4A80-B32F-9CC3A1C48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5117-82A0-472D-BD9B-B2FA39B19514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97A5-7B1D-4A80-B32F-9CC3A1C48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5117-82A0-472D-BD9B-B2FA39B19514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97A5-7B1D-4A80-B32F-9CC3A1C48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5117-82A0-472D-BD9B-B2FA39B19514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97A5-7B1D-4A80-B32F-9CC3A1C48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5117-82A0-472D-BD9B-B2FA39B19514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97A5-7B1D-4A80-B32F-9CC3A1C48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5117-82A0-472D-BD9B-B2FA39B19514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97A5-7B1D-4A80-B32F-9CC3A1C48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5117-82A0-472D-BD9B-B2FA39B19514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97A5-7B1D-4A80-B32F-9CC3A1C48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5117-82A0-472D-BD9B-B2FA39B19514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97A5-7B1D-4A80-B32F-9CC3A1C48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5117-82A0-472D-BD9B-B2FA39B19514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A97A5-7B1D-4A80-B32F-9CC3A1C48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F5117-82A0-472D-BD9B-B2FA39B19514}" type="datetimeFigureOut">
              <a:rPr lang="en-US" smtClean="0"/>
              <a:pPr/>
              <a:t>4/18/2013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A97A5-7B1D-4A80-B32F-9CC3A1C4814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lw3EzKuvM3A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izaRahtec@gmail.com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\Desktop\Thank you\Welcome\welcome_sign_1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76200"/>
            <a:ext cx="9144000" cy="6705600"/>
            <a:chOff x="0" y="76200"/>
            <a:chExt cx="9144000" cy="6705600"/>
          </a:xfrm>
        </p:grpSpPr>
        <p:pic>
          <p:nvPicPr>
            <p:cNvPr id="3" name="Picture 2" descr="C:\Users\h\Desktop\MIZAN -PICTURE\Floating market\Pattaya-Floating-Market,-Thailand-tourist-attraction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76200"/>
              <a:ext cx="9144000" cy="6705600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0" y="533400"/>
              <a:ext cx="4572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/>
                <a:t>Click on  Video</a:t>
              </a:r>
              <a:endParaRPr lang="en-US" sz="4400" dirty="0"/>
            </a:p>
          </p:txBody>
        </p:sp>
      </p:grpSp>
      <p:sp>
        <p:nvSpPr>
          <p:cNvPr id="7" name="Rectangle 6"/>
          <p:cNvSpPr/>
          <p:nvPr/>
        </p:nvSpPr>
        <p:spPr>
          <a:xfrm>
            <a:off x="4572000" y="609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http://www.youtube.com/watch?v=lw3EzKuvM3A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600" dirty="0" smtClean="0"/>
              <a:t>B</a:t>
            </a:r>
            <a:r>
              <a:rPr lang="en-US" sz="6600" dirty="0" smtClean="0"/>
              <a:t>.(Group work-6mins) Write  your answer in your exercise books         (text book section-B)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8600" y="0"/>
            <a:ext cx="8839200" cy="2828925"/>
            <a:chOff x="304800" y="0"/>
            <a:chExt cx="8839200" cy="2828925"/>
          </a:xfrm>
        </p:grpSpPr>
        <p:pic>
          <p:nvPicPr>
            <p:cNvPr id="3" name="Picture 3" descr="C:\Users\h\Desktop\MIZAN -PICTURE\Floating market\photo6547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667500" y="0"/>
              <a:ext cx="2476500" cy="2828925"/>
            </a:xfrm>
            <a:prstGeom prst="rect">
              <a:avLst/>
            </a:prstGeom>
            <a:noFill/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</p:spPr>
        </p:pic>
        <p:pic>
          <p:nvPicPr>
            <p:cNvPr id="4" name="Picture 4" descr="C:\Users\h\Desktop\MIZAN -PICTURE\Floating market\Bangladeshi-villager-man-near-Dhaka-Bangladesh-1-AJHD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62400" y="0"/>
              <a:ext cx="2438400" cy="2819400"/>
            </a:xfrm>
            <a:prstGeom prst="rect">
              <a:avLst/>
            </a:prstGeom>
            <a:noFill/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</p:pic>
        <p:sp>
          <p:nvSpPr>
            <p:cNvPr id="5" name="Rounded Rectangle 4"/>
            <p:cNvSpPr/>
            <p:nvPr/>
          </p:nvSpPr>
          <p:spPr>
            <a:xfrm>
              <a:off x="304800" y="76200"/>
              <a:ext cx="3505200" cy="2667000"/>
            </a:xfrm>
            <a:prstGeom prst="roundRect">
              <a:avLst/>
            </a:prstGeom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smtClean="0"/>
                <a:t>Look at the pictures </a:t>
              </a:r>
            </a:p>
            <a:p>
              <a:pPr algn="ctr"/>
              <a:endParaRPr lang="en-US" sz="2800" dirty="0"/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52400" y="3124200"/>
            <a:ext cx="8839200" cy="3581400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8000" b="1" dirty="0" smtClean="0">
                <a:solidFill>
                  <a:schemeClr val="tx2">
                    <a:lumMod val="50000"/>
                  </a:schemeClr>
                </a:solidFill>
              </a:rPr>
              <a:t>C.</a:t>
            </a:r>
            <a:r>
              <a:rPr lang="en-US" sz="6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6000" dirty="0" smtClean="0">
                <a:solidFill>
                  <a:schemeClr val="tx2">
                    <a:lumMod val="50000"/>
                  </a:schemeClr>
                </a:solidFill>
              </a:rPr>
              <a:t>(Pair  work  -5mins) </a:t>
            </a:r>
            <a:r>
              <a:rPr lang="en-US" sz="6600" dirty="0" smtClean="0">
                <a:solidFill>
                  <a:schemeClr val="tx2">
                    <a:lumMod val="50000"/>
                  </a:schemeClr>
                </a:solidFill>
              </a:rPr>
              <a:t>Write a suitable word in each gap: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(Text book Section c)</a:t>
            </a:r>
            <a:endParaRPr lang="en-US" sz="6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304800"/>
            <a:ext cx="9144000" cy="22860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smtClean="0"/>
              <a:t>Evaluation</a:t>
            </a:r>
            <a:endParaRPr lang="en-US" sz="13800" dirty="0"/>
          </a:p>
        </p:txBody>
      </p:sp>
      <p:sp>
        <p:nvSpPr>
          <p:cNvPr id="3" name="Rounded Rectangle 2"/>
          <p:cNvSpPr/>
          <p:nvPr/>
        </p:nvSpPr>
        <p:spPr>
          <a:xfrm>
            <a:off x="0" y="2819400"/>
            <a:ext cx="8915400" cy="1295400"/>
          </a:xfrm>
          <a:prstGeom prst="roundRect">
            <a:avLst/>
          </a:prstGeom>
          <a:solidFill>
            <a:schemeClr val="tx2">
              <a:lumMod val="2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Sabina’s grandfather has visited Thailand.</a:t>
            </a: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0" y="4495800"/>
            <a:ext cx="8915400" cy="6858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rgbClr val="FFC000"/>
                </a:solidFill>
              </a:rPr>
              <a:t>There are many ------ in Bangkok.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5562600"/>
            <a:ext cx="8915400" cy="7620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00B050"/>
                </a:solidFill>
              </a:rPr>
              <a:t>Where does </a:t>
            </a:r>
            <a:r>
              <a:rPr lang="en-US" sz="3200" dirty="0" err="1" smtClean="0">
                <a:solidFill>
                  <a:srgbClr val="00B050"/>
                </a:solidFill>
              </a:rPr>
              <a:t>Niran’s</a:t>
            </a:r>
            <a:r>
              <a:rPr lang="en-US" sz="3200" dirty="0" smtClean="0">
                <a:solidFill>
                  <a:srgbClr val="00B050"/>
                </a:solidFill>
              </a:rPr>
              <a:t> family live in </a:t>
            </a:r>
            <a:r>
              <a:rPr lang="en-US" sz="3200" dirty="0" err="1" smtClean="0">
                <a:solidFill>
                  <a:srgbClr val="00B050"/>
                </a:solidFill>
              </a:rPr>
              <a:t>Bankgkok</a:t>
            </a:r>
            <a:r>
              <a:rPr lang="en-US" sz="3200" dirty="0" smtClean="0">
                <a:solidFill>
                  <a:srgbClr val="00B050"/>
                </a:solidFill>
              </a:rPr>
              <a:t>?</a:t>
            </a:r>
            <a:endParaRPr lang="en-US" sz="3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8600" y="0"/>
            <a:ext cx="8763000" cy="6324600"/>
            <a:chOff x="381000" y="0"/>
            <a:chExt cx="8763000" cy="6324600"/>
          </a:xfrm>
        </p:grpSpPr>
        <p:sp>
          <p:nvSpPr>
            <p:cNvPr id="4" name="Rounded Rectangle 3"/>
            <p:cNvSpPr/>
            <p:nvPr/>
          </p:nvSpPr>
          <p:spPr>
            <a:xfrm>
              <a:off x="381000" y="3886200"/>
              <a:ext cx="8686800" cy="24384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FFFF00"/>
              </a:solidFill>
            </a:ln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5400" dirty="0" smtClean="0">
                  <a:solidFill>
                    <a:schemeClr val="accent4">
                      <a:lumMod val="75000"/>
                    </a:schemeClr>
                  </a:solidFill>
                </a:rPr>
                <a:t>You will write a paragraph on “The floating Market”</a:t>
              </a:r>
              <a:endParaRPr lang="en-US" sz="54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5" name="Picture 2" descr="C:\Users\h\Desktop\MIZAN -PICTURE\Floating market\house1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71800" y="0"/>
              <a:ext cx="3429000" cy="1447800"/>
            </a:xfrm>
            <a:prstGeom prst="rect">
              <a:avLst/>
            </a:prstGeom>
            <a:noFill/>
          </p:spPr>
        </p:pic>
        <p:sp>
          <p:nvSpPr>
            <p:cNvPr id="6" name="Oval 5"/>
            <p:cNvSpPr/>
            <p:nvPr/>
          </p:nvSpPr>
          <p:spPr>
            <a:xfrm>
              <a:off x="457200" y="1524000"/>
              <a:ext cx="8686800" cy="17526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600" dirty="0" smtClean="0"/>
                <a:t>Homework</a:t>
              </a:r>
              <a:endParaRPr lang="en-US" sz="9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ood-bye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istrator\Desktop\Floating\floating-market-hat-yai-thailan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"/>
            <a:ext cx="8763000" cy="6400800"/>
          </a:xfrm>
          <a:prstGeom prst="rect">
            <a:avLst/>
          </a:prstGeom>
          <a:noFill/>
        </p:spPr>
      </p:pic>
      <p:sp>
        <p:nvSpPr>
          <p:cNvPr id="3" name="Oval 2"/>
          <p:cNvSpPr/>
          <p:nvPr/>
        </p:nvSpPr>
        <p:spPr>
          <a:xfrm>
            <a:off x="0" y="457200"/>
            <a:ext cx="9144000" cy="6172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B0F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accent2">
                    <a:lumMod val="75000"/>
                  </a:schemeClr>
                </a:solidFill>
              </a:rPr>
              <a:t>Teacher introducing </a:t>
            </a:r>
          </a:p>
          <a:p>
            <a:pPr algn="ctr"/>
            <a:r>
              <a:rPr lang="en-US" sz="3200" dirty="0" smtClean="0">
                <a:solidFill>
                  <a:srgbClr val="FFFF00"/>
                </a:solidFill>
              </a:rPr>
              <a:t>Md. </a:t>
            </a:r>
            <a:r>
              <a:rPr lang="en-US" sz="3200" dirty="0" err="1" smtClean="0">
                <a:solidFill>
                  <a:srgbClr val="FFFF00"/>
                </a:solidFill>
              </a:rPr>
              <a:t>Mizanur</a:t>
            </a:r>
            <a:r>
              <a:rPr lang="en-US" sz="3200" dirty="0" smtClean="0">
                <a:solidFill>
                  <a:srgbClr val="FFFF00"/>
                </a:solidFill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</a:rPr>
              <a:t>Rahman</a:t>
            </a:r>
            <a:endParaRPr lang="en-US" sz="3200" dirty="0" smtClean="0">
              <a:solidFill>
                <a:srgbClr val="FFFF00"/>
              </a:solidFill>
            </a:endParaRPr>
          </a:p>
          <a:p>
            <a:pPr algn="ctr"/>
            <a:r>
              <a:rPr lang="en-US" sz="3200" dirty="0" smtClean="0">
                <a:solidFill>
                  <a:srgbClr val="FFFF00"/>
                </a:solidFill>
              </a:rPr>
              <a:t>Assistant teacher (English)</a:t>
            </a:r>
          </a:p>
          <a:p>
            <a:pPr algn="ctr"/>
            <a:r>
              <a:rPr lang="en-US" sz="3200" dirty="0" err="1" smtClean="0">
                <a:solidFill>
                  <a:srgbClr val="FFFF00"/>
                </a:solidFill>
              </a:rPr>
              <a:t>Gopalpur</a:t>
            </a:r>
            <a:r>
              <a:rPr lang="en-US" sz="3200" dirty="0" smtClean="0">
                <a:solidFill>
                  <a:srgbClr val="FFFF00"/>
                </a:solidFill>
              </a:rPr>
              <a:t> M.L. Secondary School</a:t>
            </a:r>
          </a:p>
          <a:p>
            <a:pPr algn="ctr"/>
            <a:r>
              <a:rPr lang="en-US" sz="3200" dirty="0" err="1" smtClean="0">
                <a:solidFill>
                  <a:srgbClr val="FFFF00"/>
                </a:solidFill>
              </a:rPr>
              <a:t>Manirampur</a:t>
            </a:r>
            <a:r>
              <a:rPr lang="en-US" sz="3200" dirty="0" smtClean="0">
                <a:solidFill>
                  <a:srgbClr val="FFFF00"/>
                </a:solidFill>
              </a:rPr>
              <a:t>, </a:t>
            </a:r>
            <a:r>
              <a:rPr lang="en-US" sz="3200" dirty="0" err="1" smtClean="0">
                <a:solidFill>
                  <a:srgbClr val="FFFF00"/>
                </a:solidFill>
              </a:rPr>
              <a:t>Jessore</a:t>
            </a:r>
            <a:endParaRPr lang="en-US" sz="3200" dirty="0" smtClean="0">
              <a:solidFill>
                <a:srgbClr val="FFFF00"/>
              </a:solidFill>
            </a:endParaRPr>
          </a:p>
          <a:p>
            <a:pPr algn="ctr"/>
            <a:r>
              <a:rPr lang="en-US" sz="3200" dirty="0" smtClean="0">
                <a:solidFill>
                  <a:srgbClr val="FFFF00"/>
                </a:solidFill>
              </a:rPr>
              <a:t>Email: </a:t>
            </a:r>
            <a:r>
              <a:rPr lang="en-US" sz="3200" dirty="0" smtClean="0">
                <a:solidFill>
                  <a:srgbClr val="FFFF00"/>
                </a:solidFill>
                <a:hlinkClick r:id="rId3"/>
              </a:rPr>
              <a:t>MizaRahtec@gmail.com</a:t>
            </a:r>
            <a:endParaRPr lang="en-US" sz="3200" dirty="0" smtClean="0">
              <a:solidFill>
                <a:srgbClr val="FFFF00"/>
              </a:solidFill>
            </a:endParaRPr>
          </a:p>
          <a:p>
            <a:pPr algn="ctr"/>
            <a:r>
              <a:rPr lang="en-US" sz="3200" dirty="0" smtClean="0">
                <a:solidFill>
                  <a:srgbClr val="FFFF00"/>
                </a:solidFill>
              </a:rPr>
              <a:t>Mobil: 01912-214182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228600"/>
            <a:ext cx="9144000" cy="6400800"/>
          </a:xfrm>
          <a:prstGeom prst="roundRect">
            <a:avLst/>
          </a:prstGeom>
          <a:solidFill>
            <a:srgbClr val="FFC000"/>
          </a:solidFill>
          <a:ln>
            <a:solidFill>
              <a:srgbClr val="00B05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8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 introducing </a:t>
            </a:r>
          </a:p>
          <a:p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      :   Six</a:t>
            </a:r>
          </a:p>
          <a:p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Subject   :   English 1</a:t>
            </a:r>
            <a:r>
              <a:rPr lang="en-US" sz="54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paper</a:t>
            </a:r>
          </a:p>
          <a:p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Topics    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Floating 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Market</a:t>
            </a:r>
            <a:endParaRPr lang="en-US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Time       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 Minutes</a:t>
            </a:r>
            <a:endParaRPr lang="en-US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04800"/>
            <a:ext cx="8610600" cy="1143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Learning outcome</a:t>
            </a:r>
            <a:endParaRPr lang="en-US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4800" y="1828800"/>
            <a:ext cx="8534400" cy="762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 the end of this lesson the learners-</a:t>
            </a:r>
            <a:endParaRPr lang="en-US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4800" y="2819400"/>
            <a:ext cx="8534400" cy="762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Will be able to ask and answer the questions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3886200"/>
            <a:ext cx="8763000" cy="990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Will be able to write a suitable word in each  gap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4800" y="5105400"/>
            <a:ext cx="8686800" cy="1143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Will be able to learn new word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h\Desktop\MIZAN -PICTURE\Floating market\BDF-34-Inflatable-Floating-Bo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905000"/>
            <a:ext cx="2971800" cy="4953000"/>
          </a:xfrm>
          <a:prstGeom prst="rect">
            <a:avLst/>
          </a:prstGeom>
          <a:noFill/>
        </p:spPr>
      </p:pic>
      <p:grpSp>
        <p:nvGrpSpPr>
          <p:cNvPr id="4" name="Group 3"/>
          <p:cNvGrpSpPr/>
          <p:nvPr/>
        </p:nvGrpSpPr>
        <p:grpSpPr>
          <a:xfrm>
            <a:off x="3429001" y="2819400"/>
            <a:ext cx="5486399" cy="3276600"/>
            <a:chOff x="3429001" y="3581400"/>
            <a:chExt cx="5486399" cy="2286000"/>
          </a:xfrm>
        </p:grpSpPr>
        <p:pic>
          <p:nvPicPr>
            <p:cNvPr id="6" name="Picture 2" descr="C:\Users\h\Desktop\MIZAN -PICTURE\Floating market\oronno_rakhal_1246976186_1-paper-boat-floating-thumb2346969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72200" y="3581400"/>
              <a:ext cx="2743200" cy="2286000"/>
            </a:xfrm>
            <a:prstGeom prst="rect">
              <a:avLst/>
            </a:prstGeom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50800" dist="25400" dir="5400000" rotWithShape="0">
                <a:srgbClr val="000000">
                  <a:alpha val="45000"/>
                </a:srgb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pic>
        <p:pic>
          <p:nvPicPr>
            <p:cNvPr id="7" name="Picture 4" descr="C:\Users\h\Desktop\MIZAN -PICTURE\Floating market\boatphot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29001" y="3581400"/>
              <a:ext cx="2666999" cy="2238375"/>
            </a:xfrm>
            <a:prstGeom prst="rect">
              <a:avLst/>
            </a:prstGeom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50800" dist="25400" dir="5400000" rotWithShape="0">
                <a:srgbClr val="000000">
                  <a:alpha val="45000"/>
                </a:srgbClr>
              </a:outerShdw>
            </a:effec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pic>
      </p:grpSp>
      <p:sp>
        <p:nvSpPr>
          <p:cNvPr id="8" name="Rounded Rectangle 7"/>
          <p:cNvSpPr/>
          <p:nvPr/>
        </p:nvSpPr>
        <p:spPr>
          <a:xfrm>
            <a:off x="0" y="0"/>
            <a:ext cx="9144000" cy="2667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dirty="0" smtClean="0">
                <a:solidFill>
                  <a:srgbClr val="FFFF00"/>
                </a:solidFill>
              </a:rPr>
              <a:t>Floating</a:t>
            </a:r>
            <a:endParaRPr lang="en-US" sz="199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8600" y="152400"/>
            <a:ext cx="8686800" cy="6705600"/>
            <a:chOff x="228600" y="152400"/>
            <a:chExt cx="8686800" cy="6705600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8600" y="3124200"/>
              <a:ext cx="4191000" cy="3733800"/>
            </a:xfrm>
            <a:prstGeom prst="rect">
              <a:avLst/>
            </a:prstGeom>
            <a:ln>
              <a:headEnd/>
              <a:tailEnd/>
            </a:ln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pic>
        <p:pic>
          <p:nvPicPr>
            <p:cNvPr id="1028" name="Picture 4" descr="C:\Users\h\Desktop\MIZAN -PICTURE\Floating market\59984027_ThailandDamnoenFloatingMarket17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600" y="228601"/>
              <a:ext cx="4114800" cy="2666999"/>
            </a:xfrm>
            <a:prstGeom prst="rect">
              <a:avLst/>
            </a:prstGeom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pic>
        <p:pic>
          <p:nvPicPr>
            <p:cNvPr id="5" name="Picture 2" descr="C:\Documents and Settings\Administrator\Desktop\Floating\floating-market-hat-yai-thailand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152400"/>
              <a:ext cx="4343400" cy="2743199"/>
            </a:xfrm>
            <a:prstGeom prst="rect">
              <a:avLst/>
            </a:prstGeom>
            <a:noFill/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</p:pic>
      </p:grpSp>
      <p:pic>
        <p:nvPicPr>
          <p:cNvPr id="9" name="Picture 4" descr="C:\Documents and Settings\Administrator\Desktop\Floating\untitled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3124200"/>
            <a:ext cx="4038600" cy="373380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455855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dirty="0" smtClean="0">
                <a:solidFill>
                  <a:srgbClr val="00B050"/>
                </a:solidFill>
              </a:rPr>
              <a:t>Unit-8,</a:t>
            </a:r>
            <a:r>
              <a:rPr lang="en-US" sz="8000" dirty="0" smtClean="0">
                <a:solidFill>
                  <a:srgbClr val="FF0000"/>
                </a:solidFill>
              </a:rPr>
              <a:t>  </a:t>
            </a:r>
            <a:r>
              <a:rPr lang="en-US" sz="8000" dirty="0" smtClean="0">
                <a:solidFill>
                  <a:srgbClr val="92D050"/>
                </a:solidFill>
              </a:rPr>
              <a:t>Lesson-10,</a:t>
            </a:r>
            <a:r>
              <a:rPr lang="en-US" sz="8000" dirty="0" smtClean="0">
                <a:solidFill>
                  <a:srgbClr val="FFFF00"/>
                </a:solidFill>
              </a:rPr>
              <a:t>    </a:t>
            </a:r>
            <a:r>
              <a:rPr lang="en-US" sz="8000" dirty="0" smtClean="0">
                <a:solidFill>
                  <a:srgbClr val="0070C0"/>
                </a:solidFill>
              </a:rPr>
              <a:t>Page no – 101</a:t>
            </a:r>
            <a:endParaRPr lang="en-US" sz="80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h\Desktop\MIZAN -PICTURE\Floating market\th_FloatingMarketBangk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400" y="228600"/>
            <a:ext cx="8839200" cy="12954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/>
              <a:t>Vocabulary</a:t>
            </a:r>
            <a:endParaRPr lang="en-US" sz="8800" dirty="0"/>
          </a:p>
        </p:txBody>
      </p:sp>
      <p:sp>
        <p:nvSpPr>
          <p:cNvPr id="3" name="Oval 2"/>
          <p:cNvSpPr/>
          <p:nvPr/>
        </p:nvSpPr>
        <p:spPr>
          <a:xfrm>
            <a:off x="609600" y="2438400"/>
            <a:ext cx="3276600" cy="1676400"/>
          </a:xfrm>
          <a:prstGeom prst="ellipse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/>
              <a:t>Klongs</a:t>
            </a:r>
            <a:endParaRPr lang="en-US" sz="5400" dirty="0"/>
          </a:p>
        </p:txBody>
      </p:sp>
      <p:pic>
        <p:nvPicPr>
          <p:cNvPr id="1026" name="Picture 2" descr="C:\Users\h\Desktop\MIZAN -PICTURE\Floating market\samutsakorn_stagnant_green_canal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667000"/>
            <a:ext cx="3733800" cy="2209800"/>
          </a:xfrm>
          <a:prstGeom prst="rect">
            <a:avLst/>
          </a:prstGeom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7" name="Rounded Rectangle 6"/>
          <p:cNvSpPr/>
          <p:nvPr/>
        </p:nvSpPr>
        <p:spPr>
          <a:xfrm>
            <a:off x="5715000" y="1676400"/>
            <a:ext cx="2514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/>
              <a:t>canal</a:t>
            </a:r>
            <a:endParaRPr lang="en-US" sz="6600" dirty="0"/>
          </a:p>
        </p:txBody>
      </p:sp>
      <p:sp>
        <p:nvSpPr>
          <p:cNvPr id="8" name="Rounded Rectangle 7"/>
          <p:cNvSpPr/>
          <p:nvPr/>
        </p:nvSpPr>
        <p:spPr>
          <a:xfrm>
            <a:off x="228600" y="5029200"/>
            <a:ext cx="2743200" cy="1066800"/>
          </a:xfrm>
          <a:prstGeom prst="roundRect">
            <a:avLst/>
          </a:prstGeom>
          <a:ln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Sentence</a:t>
            </a:r>
            <a:endParaRPr lang="en-US" sz="4800" dirty="0"/>
          </a:p>
        </p:txBody>
      </p:sp>
      <p:sp>
        <p:nvSpPr>
          <p:cNvPr id="9" name="Rounded Rectangle 8"/>
          <p:cNvSpPr/>
          <p:nvPr/>
        </p:nvSpPr>
        <p:spPr>
          <a:xfrm>
            <a:off x="3200400" y="5181600"/>
            <a:ext cx="5715000" cy="990600"/>
          </a:xfrm>
          <a:prstGeom prst="round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There are many </a:t>
            </a:r>
            <a:r>
              <a:rPr lang="en-US" sz="3200" dirty="0" err="1" smtClean="0"/>
              <a:t>Klongs</a:t>
            </a:r>
            <a:r>
              <a:rPr lang="en-US" sz="3200" dirty="0" smtClean="0"/>
              <a:t> in Bangkok</a:t>
            </a:r>
            <a:endParaRPr lang="en-US" sz="3200" dirty="0"/>
          </a:p>
        </p:txBody>
      </p:sp>
      <p:sp>
        <p:nvSpPr>
          <p:cNvPr id="10" name="Oval 9"/>
          <p:cNvSpPr/>
          <p:nvPr/>
        </p:nvSpPr>
        <p:spPr>
          <a:xfrm>
            <a:off x="533400" y="2438400"/>
            <a:ext cx="33528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Travel  </a:t>
            </a:r>
            <a:endParaRPr lang="en-US" sz="6000" dirty="0"/>
          </a:p>
        </p:txBody>
      </p:sp>
      <p:pic>
        <p:nvPicPr>
          <p:cNvPr id="1027" name="Picture 3" descr="C:\Users\h\Desktop\MIZAN -PICTURE\Floating market\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667000"/>
            <a:ext cx="3733800" cy="220980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1" name="Rounded Rectangle 10"/>
          <p:cNvSpPr/>
          <p:nvPr/>
        </p:nvSpPr>
        <p:spPr>
          <a:xfrm>
            <a:off x="5715000" y="1676400"/>
            <a:ext cx="2514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Visit </a:t>
            </a:r>
            <a:endParaRPr lang="en-US" sz="5400" dirty="0"/>
          </a:p>
        </p:txBody>
      </p:sp>
      <p:sp>
        <p:nvSpPr>
          <p:cNvPr id="12" name="Rounded Rectangle 11"/>
          <p:cNvSpPr/>
          <p:nvPr/>
        </p:nvSpPr>
        <p:spPr>
          <a:xfrm>
            <a:off x="3200400" y="5181600"/>
            <a:ext cx="5715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They always travelled by boat</a:t>
            </a:r>
            <a:endParaRPr lang="en-US" sz="3200" dirty="0"/>
          </a:p>
        </p:txBody>
      </p:sp>
      <p:pic>
        <p:nvPicPr>
          <p:cNvPr id="1028" name="Picture 4" descr="C:\Users\h\Desktop\MIZAN -PICTURE\Floating market\Big_Building_In_Bangkok_Cit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2667000"/>
            <a:ext cx="3810000" cy="220980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4" name="Oval 13"/>
          <p:cNvSpPr/>
          <p:nvPr/>
        </p:nvSpPr>
        <p:spPr>
          <a:xfrm>
            <a:off x="533400" y="2438400"/>
            <a:ext cx="3352800" cy="1676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/>
              <a:t>city</a:t>
            </a:r>
            <a:endParaRPr lang="en-US" sz="9600" dirty="0"/>
          </a:p>
        </p:txBody>
      </p:sp>
      <p:sp>
        <p:nvSpPr>
          <p:cNvPr id="15" name="Rounded Rectangle 14"/>
          <p:cNvSpPr/>
          <p:nvPr/>
        </p:nvSpPr>
        <p:spPr>
          <a:xfrm>
            <a:off x="5715000" y="1676400"/>
            <a:ext cx="2590800" cy="762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town</a:t>
            </a:r>
            <a:endParaRPr lang="en-US" sz="4800" dirty="0"/>
          </a:p>
        </p:txBody>
      </p:sp>
      <p:sp>
        <p:nvSpPr>
          <p:cNvPr id="16" name="Rounded Rectangle 15"/>
          <p:cNvSpPr/>
          <p:nvPr/>
        </p:nvSpPr>
        <p:spPr>
          <a:xfrm>
            <a:off x="3200400" y="5181600"/>
            <a:ext cx="5715000" cy="9906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Bangkok  is a large noisy city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1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0" y="5029200"/>
            <a:ext cx="9144000" cy="1107996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en-US" sz="6600" dirty="0">
                <a:solidFill>
                  <a:srgbClr val="00B0F0"/>
                </a:solidFill>
              </a:rPr>
              <a:t>Read </a:t>
            </a:r>
            <a:r>
              <a:rPr lang="en-US" sz="6600" dirty="0" smtClean="0">
                <a:solidFill>
                  <a:srgbClr val="00B0F0"/>
                </a:solidFill>
              </a:rPr>
              <a:t>the passage     </a:t>
            </a:r>
            <a:r>
              <a:rPr lang="en-US" sz="4000" dirty="0" smtClean="0">
                <a:solidFill>
                  <a:srgbClr val="00B0F0"/>
                </a:solidFill>
              </a:rPr>
              <a:t>(10mins)</a:t>
            </a:r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0"/>
            <a:ext cx="8991600" cy="2231380"/>
          </a:xfrm>
          <a:prstGeom prst="rect">
            <a:avLst/>
          </a:prstGeom>
          <a:solidFill>
            <a:srgbClr val="FFC0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en-US" sz="11500" dirty="0">
                <a:solidFill>
                  <a:srgbClr val="00B0F0"/>
                </a:solidFill>
              </a:rPr>
              <a:t>Our text here</a:t>
            </a:r>
          </a:p>
          <a:p>
            <a:pPr algn="just"/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589212"/>
            <a:ext cx="9144000" cy="17541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dirty="0">
                <a:solidFill>
                  <a:srgbClr val="FFFF00"/>
                </a:solidFill>
              </a:rPr>
              <a:t>Open your book (</a:t>
            </a:r>
            <a:r>
              <a:rPr lang="en-US" sz="5400" dirty="0" smtClean="0">
                <a:solidFill>
                  <a:srgbClr val="FFFF00"/>
                </a:solidFill>
              </a:rPr>
              <a:t>Unit-8,  Lesson-10,    </a:t>
            </a:r>
            <a:r>
              <a:rPr lang="en-US" sz="5400" dirty="0">
                <a:solidFill>
                  <a:srgbClr val="FFFF00"/>
                </a:solidFill>
              </a:rPr>
              <a:t>Page no – </a:t>
            </a:r>
            <a:r>
              <a:rPr lang="en-US" sz="5400" dirty="0" smtClean="0">
                <a:solidFill>
                  <a:srgbClr val="FFFF00"/>
                </a:solidFill>
              </a:rPr>
              <a:t>101)</a:t>
            </a:r>
            <a:endParaRPr lang="en-US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220</Words>
  <Application>Microsoft Office PowerPoint</Application>
  <PresentationFormat>On-screen Show (4:3)</PresentationFormat>
  <Paragraphs>45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faridpur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lab</dc:creator>
  <cp:lastModifiedBy>Nazmul Islam Khan</cp:lastModifiedBy>
  <cp:revision>93</cp:revision>
  <dcterms:created xsi:type="dcterms:W3CDTF">2011-11-16T05:33:35Z</dcterms:created>
  <dcterms:modified xsi:type="dcterms:W3CDTF">2013-04-18T17:27:12Z</dcterms:modified>
</cp:coreProperties>
</file>